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CE49-9CB3-4F12-A646-2334B74FA4DC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3AC1-1FF4-4D49-94C9-4FCA6DF81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60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6CE49-9CB3-4F12-A646-2334B74FA4DC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3AC1-1FF4-4D49-94C9-4FCA6DF81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62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9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3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6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6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1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2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2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8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4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81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1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51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7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6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88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55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16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4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8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6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4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4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8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9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그림자</a:t>
            </a:r>
            <a:r>
              <a:rPr lang="en-US" altLang="ko-KR" smtClean="0"/>
              <a:t>(Shadow)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화면 슬라이드 쇼(4:3)</PresentationFormat>
  <Paragraphs>33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  <vt:lpstr>그림자(Shadow)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2016-12-06T16:04:41Z</dcterms:created>
  <dcterms:modified xsi:type="dcterms:W3CDTF">2016-12-06T16:04:42Z</dcterms:modified>
</cp:coreProperties>
</file>